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1"/>
  </p:notesMasterIdLst>
  <p:sldIdLst>
    <p:sldId id="256" r:id="rId2"/>
    <p:sldId id="302" r:id="rId3"/>
    <p:sldId id="334" r:id="rId4"/>
    <p:sldId id="345" r:id="rId5"/>
    <p:sldId id="343" r:id="rId6"/>
    <p:sldId id="344" r:id="rId7"/>
    <p:sldId id="340" r:id="rId8"/>
    <p:sldId id="339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 varScale="1">
        <p:scale>
          <a:sx n="97" d="100"/>
          <a:sy n="97" d="100"/>
        </p:scale>
        <p:origin x="96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28/02/2017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Tranzfuser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Applied for Tranzfuser Project</a:t>
            </a:r>
          </a:p>
          <a:p>
            <a:r>
              <a:rPr lang="en-GB" dirty="0"/>
              <a:t>4 man team – 4</a:t>
            </a:r>
            <a:r>
              <a:rPr lang="en-GB" baseline="30000" dirty="0"/>
              <a:t>th</a:t>
            </a:r>
            <a:r>
              <a:rPr lang="en-GB" dirty="0"/>
              <a:t> member will be Junior</a:t>
            </a:r>
          </a:p>
          <a:p>
            <a:r>
              <a:rPr lang="en-GB" dirty="0"/>
              <a:t>Main focus now is to create playable, two staged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2190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Noticeboard Notes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087" y="2821609"/>
            <a:ext cx="2304983" cy="195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4" y="2821609"/>
            <a:ext cx="2139228" cy="30259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89" y="2821609"/>
            <a:ext cx="2311726" cy="32699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70991" y="2452277"/>
            <a:ext cx="94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Instructions			     Doctors notes		      Family letters			  Sticky Notes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877982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982" y="2640392"/>
            <a:ext cx="3370877" cy="3283429"/>
          </a:xfrm>
        </p:spPr>
        <p:txBody>
          <a:bodyPr>
            <a:normAutofit/>
          </a:bodyPr>
          <a:lstStyle/>
          <a:p>
            <a:r>
              <a:rPr lang="en-GB" dirty="0" err="1"/>
              <a:t>Mixamo</a:t>
            </a:r>
            <a:r>
              <a:rPr lang="en-GB" dirty="0"/>
              <a:t> 3D Animation Service</a:t>
            </a:r>
          </a:p>
          <a:p>
            <a:r>
              <a:rPr lang="en-GB" dirty="0"/>
              <a:t>Used for carer walk </a:t>
            </a:r>
            <a:r>
              <a:rPr lang="en-GB" dirty="0" smtClean="0"/>
              <a:t>animation</a:t>
            </a:r>
          </a:p>
          <a:p>
            <a:r>
              <a:rPr lang="en-GB" dirty="0" smtClean="0"/>
              <a:t>Really easy to implement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43" y="2469780"/>
            <a:ext cx="6805511" cy="38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68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12" y="2977385"/>
            <a:ext cx="4632080" cy="3333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531" y="3902357"/>
            <a:ext cx="5535365" cy="2645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36" y="2598491"/>
            <a:ext cx="6456757" cy="3631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531" y="669640"/>
            <a:ext cx="5750335" cy="32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Populating all available rooms with models</a:t>
            </a:r>
          </a:p>
          <a:p>
            <a:endParaRPr lang="en-GB" dirty="0"/>
          </a:p>
          <a:p>
            <a:r>
              <a:rPr lang="en-GB" dirty="0"/>
              <a:t>Sounds (actions, ambience)</a:t>
            </a:r>
          </a:p>
          <a:p>
            <a:endParaRPr lang="en-GB" dirty="0"/>
          </a:p>
          <a:p>
            <a:r>
              <a:rPr lang="en-GB" dirty="0"/>
              <a:t>Workable, playable demo for playtesting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4085</TotalTime>
  <Words>272</Words>
  <Application>Microsoft Office PowerPoint</Application>
  <PresentationFormat>Widescreen</PresentationFormat>
  <Paragraphs>45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Tranzfuser Project</vt:lpstr>
      <vt:lpstr>Noticeboard Notes</vt:lpstr>
      <vt:lpstr>Animations</vt:lpstr>
      <vt:lpstr>Models</vt:lpstr>
      <vt:lpstr>Future tasks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Aaron Mulligan</dc:creator>
  <cp:lastModifiedBy>matt allum</cp:lastModifiedBy>
  <cp:revision>1540</cp:revision>
  <dcterms:created xsi:type="dcterms:W3CDTF">2014-10-14T14:07:28Z</dcterms:created>
  <dcterms:modified xsi:type="dcterms:W3CDTF">2017-02-28T21:01:17Z</dcterms:modified>
</cp:coreProperties>
</file>